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90" r:id="rId3"/>
    <p:sldId id="291" r:id="rId4"/>
    <p:sldId id="292" r:id="rId5"/>
    <p:sldId id="293" r:id="rId6"/>
    <p:sldId id="313" r:id="rId7"/>
    <p:sldId id="314" r:id="rId8"/>
    <p:sldId id="315" r:id="rId9"/>
    <p:sldId id="262" r:id="rId10"/>
    <p:sldId id="260" r:id="rId11"/>
    <p:sldId id="258" r:id="rId12"/>
    <p:sldId id="294" r:id="rId13"/>
    <p:sldId id="295" r:id="rId14"/>
    <p:sldId id="296" r:id="rId15"/>
    <p:sldId id="270" r:id="rId16"/>
    <p:sldId id="271" r:id="rId17"/>
    <p:sldId id="343" r:id="rId18"/>
    <p:sldId id="259" r:id="rId19"/>
    <p:sldId id="301" r:id="rId20"/>
    <p:sldId id="298" r:id="rId21"/>
    <p:sldId id="299" r:id="rId22"/>
    <p:sldId id="300" r:id="rId23"/>
    <p:sldId id="302" r:id="rId24"/>
    <p:sldId id="303" r:id="rId25"/>
    <p:sldId id="304" r:id="rId26"/>
    <p:sldId id="266" r:id="rId27"/>
    <p:sldId id="318" r:id="rId28"/>
    <p:sldId id="337" r:id="rId29"/>
    <p:sldId id="324" r:id="rId30"/>
    <p:sldId id="325" r:id="rId31"/>
    <p:sldId id="330" r:id="rId32"/>
    <p:sldId id="326" r:id="rId33"/>
    <p:sldId id="331" r:id="rId34"/>
    <p:sldId id="327" r:id="rId35"/>
    <p:sldId id="328" r:id="rId36"/>
    <p:sldId id="329" r:id="rId37"/>
    <p:sldId id="332" r:id="rId38"/>
    <p:sldId id="275" r:id="rId39"/>
    <p:sldId id="334" r:id="rId40"/>
    <p:sldId id="333" r:id="rId41"/>
    <p:sldId id="335" r:id="rId42"/>
    <p:sldId id="339" r:id="rId43"/>
    <p:sldId id="338" r:id="rId44"/>
    <p:sldId id="340" r:id="rId45"/>
    <p:sldId id="341" r:id="rId46"/>
    <p:sldId id="342" r:id="rId47"/>
    <p:sldId id="319" r:id="rId48"/>
    <p:sldId id="320" r:id="rId49"/>
    <p:sldId id="321" r:id="rId50"/>
    <p:sldId id="322" r:id="rId51"/>
    <p:sldId id="263" r:id="rId52"/>
    <p:sldId id="307" r:id="rId53"/>
    <p:sldId id="310" r:id="rId54"/>
    <p:sldId id="311" r:id="rId55"/>
    <p:sldId id="312" r:id="rId56"/>
    <p:sldId id="305" r:id="rId57"/>
    <p:sldId id="317" r:id="rId58"/>
    <p:sldId id="269" r:id="rId59"/>
    <p:sldId id="306" r:id="rId60"/>
    <p:sldId id="316" r:id="rId61"/>
    <p:sldId id="273" r:id="rId62"/>
    <p:sldId id="287" r:id="rId63"/>
    <p:sldId id="26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14" y="10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19923 8930 16383 0 0,'1572'36'0'0'0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22569 8948 16383 0 0,'1581'-19'0'0'0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15094 8570 16383 0 0,'1948'-39'0'0'0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15860 8586 16383 0 0,'-2157'2038'0'0'0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14288 12316 16383 0 0,'9798'17'0'0'0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5D4B-6CCA-4BB2-AAB5-52E831C0DE10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C55E-C2C7-40F8-A79E-8825B4F7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D9446-6413-1924-DEE0-864AE45DB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677B206-C903-4456-A80F-6D8A24E5AC38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69A0A-F44F-2399-FEA3-6B1DCB62087F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0" name="Notes Placeholder 2">
            <a:extLst>
              <a:ext uri="{FF2B5EF4-FFF2-40B4-BE49-F238E27FC236}">
                <a16:creationId xmlns:a16="http://schemas.microsoft.com/office/drawing/2014/main" id="{7BADB0AF-E58B-7DE2-6E8A-C41287863B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E03A8-9090-7652-3F5B-57389A418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7E77289-C1DC-428A-9B07-CBAD818D4FDE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DCB53-05B6-9A3B-A9EB-7BACDCCF74C4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68" name="Notes Placeholder 2">
            <a:extLst>
              <a:ext uri="{FF2B5EF4-FFF2-40B4-BE49-F238E27FC236}">
                <a16:creationId xmlns:a16="http://schemas.microsoft.com/office/drawing/2014/main" id="{A27E4181-C703-1E73-D173-B3475CCBB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7KEgv4NuViS8cwPf4S3L3/PEOPLE.DRIVER?type=design&amp;node-id=157-137&amp;mode=design&amp;t=c5iKGaaM2ELUoEux-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HdKvY89Lk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4.xml"/><Relationship Id="rId4" Type="http://schemas.openxmlformats.org/officeDocument/2006/relationships/image" Target="../media/image109.png"/><Relationship Id="rId9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l3x_vMup4" TargetMode="External"/><Relationship Id="rId2" Type="http://schemas.openxmlformats.org/officeDocument/2006/relationships/hyperlink" Target="https://youtu.be/rsuuVUIvdL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8xOi9_pKcbE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yuminGomin/people-driver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A100B-2D6E-F193-B4BC-8EDBC9982FE8}"/>
              </a:ext>
            </a:extLst>
          </p:cNvPr>
          <p:cNvSpPr txBox="1"/>
          <p:nvPr/>
        </p:nvSpPr>
        <p:spPr>
          <a:xfrm>
            <a:off x="1974815" y="556711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http://43.203.24.137:8080/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1026196" y="42122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8" grpId="0"/>
      <p:bldP spid="19" grpId="0"/>
      <p:bldP spid="20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1">
            <a:extLst>
              <a:ext uri="{FF2B5EF4-FFF2-40B4-BE49-F238E27FC236}">
                <a16:creationId xmlns:a16="http://schemas.microsoft.com/office/drawing/2014/main" id="{100DB10D-33C2-62A9-2AB1-19ACF463C0D6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3795" name="Freeform 2">
            <a:extLst>
              <a:ext uri="{FF2B5EF4-FFF2-40B4-BE49-F238E27FC236}">
                <a16:creationId xmlns:a16="http://schemas.microsoft.com/office/drawing/2014/main" id="{681F27EF-5894-2BB4-7BCE-6066B7B23AC0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33797" name="Freeform 4">
            <a:extLst>
              <a:ext uri="{FF2B5EF4-FFF2-40B4-BE49-F238E27FC236}">
                <a16:creationId xmlns:a16="http://schemas.microsoft.com/office/drawing/2014/main" id="{29E669F0-56ED-80DB-339B-0FBA93F27E1A}"/>
              </a:ext>
            </a:extLst>
          </p:cNvPr>
          <p:cNvSpPr>
            <a:spLocks/>
          </p:cNvSpPr>
          <p:nvPr/>
        </p:nvSpPr>
        <p:spPr bwMode="auto">
          <a:xfrm>
            <a:off x="2115862" y="3106780"/>
            <a:ext cx="8290433" cy="918120"/>
          </a:xfrm>
          <a:custGeom>
            <a:avLst/>
            <a:gdLst>
              <a:gd name="T0" fmla="*/ 4145400 w 21600"/>
              <a:gd name="T1" fmla="*/ 0 h 21600"/>
              <a:gd name="T2" fmla="*/ 8290800 w 21600"/>
              <a:gd name="T3" fmla="*/ 450000 h 21600"/>
              <a:gd name="T4" fmla="*/ 4145400 w 21600"/>
              <a:gd name="T5" fmla="*/ 900000 h 21600"/>
              <a:gd name="T6" fmla="*/ 0 w 21600"/>
              <a:gd name="T7" fmla="*/ 450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먼저 간단하게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Figma</a:t>
            </a:r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란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?</a:t>
            </a:r>
            <a:endParaRPr lang="ko-KR" altLang="en-US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1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인터넷만 가능하다면 누구나 무료로 다양한 용도로 사용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2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 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UX/UI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디자인 전체 과정을 피그마에서 한번에 작업이 가능하며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,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인터넷이 되는 모든 곳에서 협업이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id="{4B03A096-A83F-B1D1-B77D-308F32B4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73" y="1408377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29485-A87F-BF29-ACE6-A76F65293974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1">
            <a:extLst>
              <a:ext uri="{FF2B5EF4-FFF2-40B4-BE49-F238E27FC236}">
                <a16:creationId xmlns:a16="http://schemas.microsoft.com/office/drawing/2014/main" id="{412C8C46-3A73-CF30-5A7C-49DCA2CE7BEF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5843" name="Freeform 2">
            <a:extLst>
              <a:ext uri="{FF2B5EF4-FFF2-40B4-BE49-F238E27FC236}">
                <a16:creationId xmlns:a16="http://schemas.microsoft.com/office/drawing/2014/main" id="{501E151C-1CDE-B43B-4DD2-1350FFF42353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E6D371AF-C545-9DE1-B8E7-D24C48A9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17" y="721078"/>
            <a:ext cx="10020583" cy="5903144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0B7FD-8F75-1B7C-6552-C7FAC62589A5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4023571" y="40679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295923" y="3252687"/>
            <a:ext cx="11608693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757158" y="54288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피그마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협업 작업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4" name="Picture 6">
            <a:extLst>
              <a:ext uri="{FF2B5EF4-FFF2-40B4-BE49-F238E27FC236}">
                <a16:creationId xmlns:a16="http://schemas.microsoft.com/office/drawing/2014/main" id="{3D6D5203-A985-F295-A4CF-1F1CB7E7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999974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">
            <a:hlinkClick r:id="rId3"/>
            <a:extLst>
              <a:ext uri="{FF2B5EF4-FFF2-40B4-BE49-F238E27FC236}">
                <a16:creationId xmlns:a16="http://schemas.microsoft.com/office/drawing/2014/main" id="{DA87B59E-29DF-B791-9631-3D201293235E}"/>
              </a:ext>
            </a:extLst>
          </p:cNvPr>
          <p:cNvSpPr>
            <a:spLocks/>
          </p:cNvSpPr>
          <p:nvPr/>
        </p:nvSpPr>
        <p:spPr bwMode="auto">
          <a:xfrm>
            <a:off x="1071608" y="4403163"/>
            <a:ext cx="10022763" cy="287262"/>
          </a:xfrm>
          <a:custGeom>
            <a:avLst/>
            <a:gdLst>
              <a:gd name="T0" fmla="*/ 6836400 w 21600"/>
              <a:gd name="T1" fmla="*/ 0 h 21600"/>
              <a:gd name="T2" fmla="*/ 13672799 w 21600"/>
              <a:gd name="T3" fmla="*/ 144000 h 21600"/>
              <a:gd name="T4" fmla="*/ 6836400 w 21600"/>
              <a:gd name="T5" fmla="*/ 288000 h 21600"/>
              <a:gd name="T6" fmla="*/ 0 w 21600"/>
              <a:gd name="T7" fmla="*/ 144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300" dirty="0">
                <a:solidFill>
                  <a:srgbClr val="000000"/>
                </a:solidFill>
                <a:ea typeface="Arial Unicode MS"/>
                <a:cs typeface="Tahoma" panose="020B0604030504040204" pitchFamily="34" charset="0"/>
                <a:hlinkClick r:id="rId3"/>
              </a:rPr>
              <a:t>https://www.figma.com/file/T7KEgv4NuViS8cwPf4S3L3/PEOPLE.DRIVER?type=design&amp;node-id=157-137&amp;mode=design&amp;t=c5iKGaaM2ELUoEux-0</a:t>
            </a:r>
            <a:endParaRPr lang="en-US" altLang="ko-KR" sz="1300" dirty="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82AE0-24A2-11BA-C62C-F373A5E8DBCB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3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8" grpId="0"/>
      <p:bldP spid="32" grpId="0"/>
      <p:bldP spid="35" grpId="0"/>
      <p:bldP spid="39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  <p:pic>
        <p:nvPicPr>
          <p:cNvPr id="13" name="그림 1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id="{F0EC084D-7BBB-2679-6AC5-A59BD2C5F6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45" y="2832649"/>
            <a:ext cx="1449887" cy="18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2" grpId="0"/>
      <p:bldP spid="23" grpId="0"/>
      <p:bldP spid="26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949349" y="3932834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가입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4AC1E3-0100-62A8-8C23-701D840F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" y="1067773"/>
            <a:ext cx="2990137" cy="5193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06934-4235-3836-49A7-9B69CB4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8" y="994555"/>
            <a:ext cx="2174111" cy="25085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434442" y="2248850"/>
            <a:ext cx="2111166" cy="359381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A8D42-F821-469E-60F7-1210D8F183AC}"/>
              </a:ext>
            </a:extLst>
          </p:cNvPr>
          <p:cNvSpPr txBox="1"/>
          <p:nvPr/>
        </p:nvSpPr>
        <p:spPr>
          <a:xfrm>
            <a:off x="2529944" y="3709956"/>
            <a:ext cx="168742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클릭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61988" y="2972094"/>
            <a:ext cx="2343106" cy="3827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2117437"/>
            <a:ext cx="2992582" cy="1709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BB2468-18AF-B2C9-CCE7-25E7CAF6B956}"/>
              </a:ext>
            </a:extLst>
          </p:cNvPr>
          <p:cNvSpPr txBox="1"/>
          <p:nvPr/>
        </p:nvSpPr>
        <p:spPr>
          <a:xfrm>
            <a:off x="6096000" y="3059668"/>
            <a:ext cx="205499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934158" y="2972094"/>
            <a:ext cx="6070936" cy="31858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A18637-88F8-F3A9-1D3E-DCE2FD87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41" y="2439935"/>
            <a:ext cx="5539311" cy="628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6" y="2296604"/>
            <a:ext cx="2992582" cy="17093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</p:cNvCxnSpPr>
          <p:nvPr/>
        </p:nvCxnSpPr>
        <p:spPr>
          <a:xfrm flipV="1">
            <a:off x="1543050" y="2852430"/>
            <a:ext cx="5229225" cy="49085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BE9A9E-FF0F-2ADD-9BEA-F56BFF53BF2F}"/>
              </a:ext>
            </a:extLst>
          </p:cNvPr>
          <p:cNvSpPr txBox="1"/>
          <p:nvPr/>
        </p:nvSpPr>
        <p:spPr>
          <a:xfrm>
            <a:off x="3286217" y="1828479"/>
            <a:ext cx="173445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</p:cNvCxnSpPr>
          <p:nvPr/>
        </p:nvCxnSpPr>
        <p:spPr>
          <a:xfrm flipH="1">
            <a:off x="1543050" y="3789328"/>
            <a:ext cx="1314450" cy="87120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50F177-D4B6-7240-8129-8B4DE94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64" y="201541"/>
            <a:ext cx="4073833" cy="20479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386197" y="1225493"/>
            <a:ext cx="2836667" cy="241779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B49040-635D-472C-F951-5DD9D617DCF2}"/>
              </a:ext>
            </a:extLst>
          </p:cNvPr>
          <p:cNvSpPr txBox="1"/>
          <p:nvPr/>
        </p:nvSpPr>
        <p:spPr>
          <a:xfrm>
            <a:off x="3307302" y="2879087"/>
            <a:ext cx="283666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상태 유지 체크 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9BDC5-B8FD-8FE1-D4A1-58949B76F772}"/>
              </a:ext>
            </a:extLst>
          </p:cNvPr>
          <p:cNvSpPr txBox="1"/>
          <p:nvPr/>
        </p:nvSpPr>
        <p:spPr>
          <a:xfrm>
            <a:off x="1388775" y="4014451"/>
            <a:ext cx="202972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클릭 시</a:t>
            </a:r>
          </a:p>
        </p:txBody>
      </p: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CE611F-6A46-DFB2-1697-00E5BFF2ED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" y="4660537"/>
            <a:ext cx="802106" cy="139322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F2C80F-918F-6BAA-BCBB-9F1D46953FDA}"/>
              </a:ext>
            </a:extLst>
          </p:cNvPr>
          <p:cNvCxnSpPr>
            <a:cxnSpLocks/>
          </p:cNvCxnSpPr>
          <p:nvPr/>
        </p:nvCxnSpPr>
        <p:spPr>
          <a:xfrm>
            <a:off x="3100388" y="3343285"/>
            <a:ext cx="2743200" cy="175735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B5D23B-87BE-02F4-CC66-4D80F2FBD813}"/>
              </a:ext>
            </a:extLst>
          </p:cNvPr>
          <p:cNvSpPr txBox="1"/>
          <p:nvPr/>
        </p:nvSpPr>
        <p:spPr>
          <a:xfrm>
            <a:off x="3894536" y="4297910"/>
            <a:ext cx="1949052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비밀번호 찾기 시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1379540-18FC-6F88-FF5B-55BD258A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167" y="4695610"/>
            <a:ext cx="4018482" cy="2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2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자동 로그인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6B0557-E171-8C70-464F-86BF78E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1557473"/>
            <a:ext cx="2876951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42FDB-1EE4-E256-DE63-6B25B550DB18}"/>
              </a:ext>
            </a:extLst>
          </p:cNvPr>
          <p:cNvSpPr txBox="1"/>
          <p:nvPr/>
        </p:nvSpPr>
        <p:spPr>
          <a:xfrm>
            <a:off x="2432132" y="1242527"/>
            <a:ext cx="260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Interceptor-context.xml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544745-407F-869E-9E82-37E7515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6" y="2607690"/>
            <a:ext cx="3622675" cy="3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129500" y="3080679"/>
            <a:ext cx="8428964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개발자로의　</a:t>
            </a:r>
            <a:r>
              <a:rPr lang="ko-KR" altLang="en-US" sz="2000" dirty="0" err="1">
                <a:solidFill>
                  <a:schemeClr val="bg1"/>
                </a:solidFill>
              </a:rPr>
              <a:t>ｒｏａｄ를</a:t>
            </a:r>
            <a:r>
              <a:rPr lang="ko-KR" altLang="en-US" sz="2000" dirty="0">
                <a:solidFill>
                  <a:schemeClr val="bg1"/>
                </a:solidFill>
              </a:rPr>
              <a:t>　걷는　길에　프리랜서는　무엇을　하는　</a:t>
            </a:r>
            <a:r>
              <a:rPr lang="ko-KR" altLang="en-US" sz="2000" dirty="0" err="1">
                <a:solidFill>
                  <a:schemeClr val="bg1"/>
                </a:solidFill>
              </a:rPr>
              <a:t>걸까？라는</a:t>
            </a:r>
            <a:r>
              <a:rPr lang="ko-KR" altLang="en-US" sz="2000" dirty="0">
                <a:solidFill>
                  <a:schemeClr val="bg1"/>
                </a:solidFill>
              </a:rPr>
              <a:t>　질문에서　시작하여，　우리는　개발자들이　많은　참여　기회와　소통의　폭을　넓힐　수　있는　플랫폼을　만들고자　하였습니다．　이　플랫폼을　통해　개발자들은　마음껏　다양한　프로젝트를　경험하고，　편안하게　업무를　수행할　수　있는　환경을　제공받을　것을　목표로　합니다．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3184C-1084-4F3D-3B62-6C445ECB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4" y="752713"/>
            <a:ext cx="401058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0B42D2-902D-7250-954C-6D256208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6" y="5226344"/>
            <a:ext cx="6439799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F5DB4F-554B-E204-034C-5C70A4C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1" y="2198843"/>
            <a:ext cx="551574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D116C-E57D-99FC-0297-B38F678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4" y="1251246"/>
            <a:ext cx="4995971" cy="18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6621-4EB4-F716-1C77-9516821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0" y="1673671"/>
            <a:ext cx="5096586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1CACF-701C-991B-02C4-5BC95F98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4" y="3714008"/>
            <a:ext cx="2915273" cy="2413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69C93-9E5C-F6A6-17A5-F21671D5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87" y="3817599"/>
            <a:ext cx="3204424" cy="2206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DA9CE-A2FA-D41B-3214-37301E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23" y="2721567"/>
            <a:ext cx="5033533" cy="2563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1DBB2-3EE0-7277-5C0C-25D3811CA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39" y="5395965"/>
            <a:ext cx="4928017" cy="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9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06F0D-1734-5B49-54DE-FB0AD991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9" y="1901733"/>
            <a:ext cx="2810267" cy="2200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F02D8-FAEB-DA01-1CDB-0174A7CE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01" y="568047"/>
            <a:ext cx="4791744" cy="353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19E9E0-9347-49ED-6F79-22FE1C1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01" y="4938353"/>
            <a:ext cx="5306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53F4-21A5-1C84-61DA-13408CE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8" y="998934"/>
            <a:ext cx="4575828" cy="244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250EB1-698E-190C-36BF-0D47FCD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26" y="1451498"/>
            <a:ext cx="5201376" cy="1057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053EAD-02AF-7A60-1D1D-00600935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" y="4058041"/>
            <a:ext cx="4538704" cy="1318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1896-6BCB-6EEF-555D-37BB0E1D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8" y="5568256"/>
            <a:ext cx="3134162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B9D048-A04F-9E8C-6235-FFA270C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253" y="3026409"/>
            <a:ext cx="436305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1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168363-B4A5-FE19-A7A4-C6DAF6D3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2490069"/>
            <a:ext cx="2791215" cy="23053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F1DDA-02E2-A3E5-4038-98407319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3" y="2089964"/>
            <a:ext cx="354379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4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24014-954A-1DC7-FA6D-13C11AC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2" y="1366805"/>
            <a:ext cx="6506483" cy="2305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738A19-62CA-73F7-30F9-3A61AD1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41" y="4338509"/>
            <a:ext cx="5630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4A5BD-526B-A417-734D-9BD0A6D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0" y="927492"/>
            <a:ext cx="4712618" cy="32176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AE4D4-5B7E-74F0-285A-E327E47A3782}"/>
              </a:ext>
            </a:extLst>
          </p:cNvPr>
          <p:cNvSpPr/>
          <p:nvPr/>
        </p:nvSpPr>
        <p:spPr>
          <a:xfrm>
            <a:off x="4932324" y="927492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A78BA0-F1BF-5AFA-8029-E43909D9D19B}"/>
              </a:ext>
            </a:extLst>
          </p:cNvPr>
          <p:cNvSpPr/>
          <p:nvPr/>
        </p:nvSpPr>
        <p:spPr>
          <a:xfrm>
            <a:off x="579272" y="1408504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9C528-DD89-A45F-BF5E-322C199FF318}"/>
              </a:ext>
            </a:extLst>
          </p:cNvPr>
          <p:cNvSpPr/>
          <p:nvPr/>
        </p:nvSpPr>
        <p:spPr>
          <a:xfrm>
            <a:off x="562980" y="2659232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BBAC-7ACD-99B4-3DBC-7B8987EF5D07}"/>
              </a:ext>
            </a:extLst>
          </p:cNvPr>
          <p:cNvSpPr/>
          <p:nvPr/>
        </p:nvSpPr>
        <p:spPr>
          <a:xfrm>
            <a:off x="2069437" y="869182"/>
            <a:ext cx="1649828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7AAA87-46BB-322A-D7B9-8AF557E2B04E}"/>
              </a:ext>
            </a:extLst>
          </p:cNvPr>
          <p:cNvSpPr/>
          <p:nvPr/>
        </p:nvSpPr>
        <p:spPr>
          <a:xfrm>
            <a:off x="469237" y="851727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84DCD6-3A7F-982D-BF75-E0805C4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0" y="3929168"/>
            <a:ext cx="4696326" cy="25454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04F47C-82EF-90BC-6C63-2A6C3ADE21CA}"/>
              </a:ext>
            </a:extLst>
          </p:cNvPr>
          <p:cNvSpPr/>
          <p:nvPr/>
        </p:nvSpPr>
        <p:spPr>
          <a:xfrm>
            <a:off x="546188" y="3898625"/>
            <a:ext cx="4696326" cy="2575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7CC9FD-2995-1DF2-1F9B-80892EFB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91" y="4554022"/>
            <a:ext cx="4712618" cy="2086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3FBF8-643E-A570-2A1F-769741FF50DC}"/>
              </a:ext>
            </a:extLst>
          </p:cNvPr>
          <p:cNvSpPr/>
          <p:nvPr/>
        </p:nvSpPr>
        <p:spPr>
          <a:xfrm>
            <a:off x="6232983" y="4554022"/>
            <a:ext cx="4696326" cy="16024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3C12D-14D6-E02A-2F41-5D540D110934}"/>
              </a:ext>
            </a:extLst>
          </p:cNvPr>
          <p:cNvSpPr/>
          <p:nvPr/>
        </p:nvSpPr>
        <p:spPr>
          <a:xfrm>
            <a:off x="6183107" y="6085802"/>
            <a:ext cx="397546" cy="5969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5FAC35-B3B2-D31E-30DF-B59B0991E4F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5275598" y="496609"/>
            <a:ext cx="4496050" cy="15372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A17C12-8D5F-50B3-FFEC-BE8852009699}"/>
              </a:ext>
            </a:extLst>
          </p:cNvPr>
          <p:cNvSpPr txBox="1"/>
          <p:nvPr/>
        </p:nvSpPr>
        <p:spPr>
          <a:xfrm>
            <a:off x="9771648" y="311943"/>
            <a:ext cx="123925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1EAEAD9-7AE9-D38E-0AF1-6630FD814B4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5259306" y="1120435"/>
            <a:ext cx="4495550" cy="21641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E9C355-4F4D-EF02-BFC6-804092CAB4EC}"/>
              </a:ext>
            </a:extLst>
          </p:cNvPr>
          <p:cNvSpPr txBox="1"/>
          <p:nvPr/>
        </p:nvSpPr>
        <p:spPr>
          <a:xfrm>
            <a:off x="9754856" y="93576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DB235C-D2D8-9F7C-C60D-5BA2C2499F26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5242514" y="1817255"/>
            <a:ext cx="4529134" cy="336936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83EABD-12C8-02E7-077E-43807D39D653}"/>
              </a:ext>
            </a:extLst>
          </p:cNvPr>
          <p:cNvSpPr txBox="1"/>
          <p:nvPr/>
        </p:nvSpPr>
        <p:spPr>
          <a:xfrm>
            <a:off x="9771648" y="163258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DBA2BCA-E432-9508-A917-284D0FE5C127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flipV="1">
            <a:off x="8581146" y="2514075"/>
            <a:ext cx="1207293" cy="203994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C5AD69-EEB3-E03B-FEF6-F9E99351B9F1}"/>
              </a:ext>
            </a:extLst>
          </p:cNvPr>
          <p:cNvSpPr txBox="1"/>
          <p:nvPr/>
        </p:nvSpPr>
        <p:spPr>
          <a:xfrm>
            <a:off x="9788439" y="2329409"/>
            <a:ext cx="225116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제휴 회사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86A9B0-BF59-C8C0-8E0B-679179180D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429375" y="3411536"/>
            <a:ext cx="3693188" cy="306308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88F76D-BA35-10BA-A2F0-4D9CAAA03A0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943225" y="1120435"/>
            <a:ext cx="7179338" cy="229110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ABD8D68-64E1-9596-0A6A-48322DA8648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76150" y="1226308"/>
            <a:ext cx="9446413" cy="218522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4DDA4D-E479-9EFD-DD9A-059D373F7A9D}"/>
              </a:ext>
            </a:extLst>
          </p:cNvPr>
          <p:cNvSpPr txBox="1"/>
          <p:nvPr/>
        </p:nvSpPr>
        <p:spPr>
          <a:xfrm>
            <a:off x="10122563" y="3226870"/>
            <a:ext cx="1393287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홈으로 가기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F388852-0D88-9ADD-B3F4-58C84F6361FF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>
          <a:xfrm flipV="1">
            <a:off x="5389898" y="1078339"/>
            <a:ext cx="408060" cy="14796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DDE1619C-2C0F-FDEE-1EB3-4F5444CE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8" y="75718"/>
            <a:ext cx="1585876" cy="20052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68319C-52D5-C0FC-90ED-EB404885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031" y="2589877"/>
            <a:ext cx="1599332" cy="1589489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03CFBF-971A-E156-EABF-A47830001F2A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>
            <a:off x="5389898" y="1226308"/>
            <a:ext cx="416133" cy="21583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9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D0C04-FFE7-493D-A035-ED3E18C9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5" y="1342360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2519D9-18C7-CBC8-2403-5F842F5AE879}"/>
              </a:ext>
            </a:extLst>
          </p:cNvPr>
          <p:cNvCxnSpPr>
            <a:cxnSpLocks/>
          </p:cNvCxnSpPr>
          <p:nvPr/>
        </p:nvCxnSpPr>
        <p:spPr>
          <a:xfrm flipV="1">
            <a:off x="1046245" y="1955124"/>
            <a:ext cx="3476485" cy="13738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4E85E7-F0B3-6882-0644-B6E123BA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76356"/>
            <a:ext cx="2032556" cy="3157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AED66E-2841-E6D8-AA04-A2C64862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5" y="4219335"/>
            <a:ext cx="1759325" cy="17484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BABBD9-0D91-F68D-D358-6C5BA7BBEC7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74820" y="2570441"/>
            <a:ext cx="6107416" cy="30731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74EEB4-BADA-9BD6-1DDB-7D278F12562F}"/>
              </a:ext>
            </a:extLst>
          </p:cNvPr>
          <p:cNvSpPr txBox="1"/>
          <p:nvPr/>
        </p:nvSpPr>
        <p:spPr>
          <a:xfrm>
            <a:off x="2035087" y="2315645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회원정보 수정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7ED60-DC94-EE57-85FF-CE3C7DF2CBD6}"/>
              </a:ext>
            </a:extLst>
          </p:cNvPr>
          <p:cNvSpPr txBox="1"/>
          <p:nvPr/>
        </p:nvSpPr>
        <p:spPr>
          <a:xfrm>
            <a:off x="3079940" y="3912560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회원정보 수정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2E0AB3-21F0-48E7-B482-D4C32A65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36" y="383381"/>
            <a:ext cx="2038871" cy="43741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C06038-5DAD-E176-E61B-ED3B532ACA89}"/>
              </a:ext>
            </a:extLst>
          </p:cNvPr>
          <p:cNvCxnSpPr>
            <a:cxnSpLocks/>
          </p:cNvCxnSpPr>
          <p:nvPr/>
        </p:nvCxnSpPr>
        <p:spPr>
          <a:xfrm flipH="1">
            <a:off x="6096000" y="4500563"/>
            <a:ext cx="2105671" cy="59302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0673BF-1696-D6C1-DC8A-77D64F0C4325}"/>
              </a:ext>
            </a:extLst>
          </p:cNvPr>
          <p:cNvCxnSpPr>
            <a:cxnSpLocks/>
          </p:cNvCxnSpPr>
          <p:nvPr/>
        </p:nvCxnSpPr>
        <p:spPr>
          <a:xfrm>
            <a:off x="8201671" y="4615789"/>
            <a:ext cx="834855" cy="7325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98A043-5C77-1E92-0605-DE635AC5D210}"/>
              </a:ext>
            </a:extLst>
          </p:cNvPr>
          <p:cNvSpPr txBox="1"/>
          <p:nvPr/>
        </p:nvSpPr>
        <p:spPr>
          <a:xfrm>
            <a:off x="4276959" y="5163713"/>
            <a:ext cx="16523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2FD2C-003E-707B-7852-0BC544642397}"/>
              </a:ext>
            </a:extLst>
          </p:cNvPr>
          <p:cNvSpPr txBox="1"/>
          <p:nvPr/>
        </p:nvSpPr>
        <p:spPr>
          <a:xfrm>
            <a:off x="8341444" y="5481675"/>
            <a:ext cx="1759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17229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이미지 저장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3282775" y="5428860"/>
            <a:ext cx="56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영상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(PEOPLE.DRIVER S3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이미지 업로드 영상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A1B79-90D5-F4BD-0B94-A4A372A50F57}"/>
              </a:ext>
            </a:extLst>
          </p:cNvPr>
          <p:cNvSpPr txBox="1"/>
          <p:nvPr/>
        </p:nvSpPr>
        <p:spPr>
          <a:xfrm>
            <a:off x="4575891" y="3138177"/>
            <a:ext cx="325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https://youtu.be/vMHdKvY89Lk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72029-0049-3A46-5F13-46E49E99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998934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DFD503C-043C-9831-493E-F6DCA4EEFA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4450" y="1545334"/>
            <a:ext cx="1002504" cy="139914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85B695-8C89-E187-AC5E-4DAAD75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54" y="998934"/>
            <a:ext cx="5150853" cy="1092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85ACD-64DD-9BB8-4CA5-57DE6B253699}"/>
              </a:ext>
            </a:extLst>
          </p:cNvPr>
          <p:cNvCxnSpPr>
            <a:cxnSpLocks/>
          </p:cNvCxnSpPr>
          <p:nvPr/>
        </p:nvCxnSpPr>
        <p:spPr>
          <a:xfrm>
            <a:off x="6858000" y="1271588"/>
            <a:ext cx="1005142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2CAB6B8-C997-9B49-A151-085622CF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42" y="383381"/>
            <a:ext cx="4253048" cy="2669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E247A1-694B-3136-6E1B-F6CDCAF85EDB}"/>
              </a:ext>
            </a:extLst>
          </p:cNvPr>
          <p:cNvSpPr txBox="1"/>
          <p:nvPr/>
        </p:nvSpPr>
        <p:spPr>
          <a:xfrm>
            <a:off x="808992" y="1978626"/>
            <a:ext cx="19349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등록 </a:t>
            </a:r>
            <a:r>
              <a:rPr lang="ko-KR" altLang="en-US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81C2D-B3B0-81BE-8C84-49A0D654A50F}"/>
              </a:ext>
            </a:extLst>
          </p:cNvPr>
          <p:cNvSpPr txBox="1"/>
          <p:nvPr/>
        </p:nvSpPr>
        <p:spPr>
          <a:xfrm>
            <a:off x="6462665" y="691158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클릭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086426-5030-B0B3-0CD6-A6B200BFC1D5}"/>
              </a:ext>
            </a:extLst>
          </p:cNvPr>
          <p:cNvCxnSpPr>
            <a:cxnSpLocks/>
          </p:cNvCxnSpPr>
          <p:nvPr/>
        </p:nvCxnSpPr>
        <p:spPr>
          <a:xfrm flipH="1">
            <a:off x="5816445" y="383381"/>
            <a:ext cx="6299745" cy="32742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6DF4D6-4A41-5954-3970-DF391AECCCDA}"/>
              </a:ext>
            </a:extLst>
          </p:cNvPr>
          <p:cNvSpPr txBox="1"/>
          <p:nvPr/>
        </p:nvSpPr>
        <p:spPr>
          <a:xfrm>
            <a:off x="5176762" y="2944479"/>
            <a:ext cx="34475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완료 시</a:t>
            </a:r>
            <a:r>
              <a:rPr lang="en-US" altLang="ko-KR" dirty="0"/>
              <a:t>(</a:t>
            </a:r>
            <a:r>
              <a:rPr lang="ko-KR" altLang="en-US" dirty="0"/>
              <a:t>테스트로 </a:t>
            </a:r>
            <a:r>
              <a:rPr lang="en-US" altLang="ko-KR" dirty="0"/>
              <a:t>6</a:t>
            </a:r>
            <a:r>
              <a:rPr lang="ko-KR" altLang="en-US" dirty="0"/>
              <a:t>개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8F5AFB2-7B69-D34B-681C-454EE6A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1" y="3711824"/>
            <a:ext cx="4514850" cy="149684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D9D8236-585E-AC44-67E2-CFB18EB5159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701986" y="4171950"/>
            <a:ext cx="5580296" cy="15293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A12292-F9B4-DA32-0B8E-FE0B240C0DA6}"/>
              </a:ext>
            </a:extLst>
          </p:cNvPr>
          <p:cNvSpPr txBox="1"/>
          <p:nvPr/>
        </p:nvSpPr>
        <p:spPr>
          <a:xfrm>
            <a:off x="4377541" y="5490273"/>
            <a:ext cx="24804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사람 프로필 보기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53D78A-DC64-3B79-0981-3CE45BE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2" y="4725947"/>
            <a:ext cx="3368070" cy="1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17A1DE-378E-F6DD-3DE9-6A3D24C6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4" y="1855984"/>
            <a:ext cx="5362511" cy="4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51E3F-5C6D-490E-9BFB-A58DFBBF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8" y="2826004"/>
            <a:ext cx="4514850" cy="1496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0C5DD9-5230-185C-AF20-E2A38B3841DB}"/>
              </a:ext>
            </a:extLst>
          </p:cNvPr>
          <p:cNvCxnSpPr>
            <a:cxnSpLocks/>
          </p:cNvCxnSpPr>
          <p:nvPr/>
        </p:nvCxnSpPr>
        <p:spPr>
          <a:xfrm flipV="1">
            <a:off x="2471741" y="2300293"/>
            <a:ext cx="3810193" cy="84296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B79B84-1EBA-F419-14FA-C4417FCCCBC2}"/>
              </a:ext>
            </a:extLst>
          </p:cNvPr>
          <p:cNvSpPr txBox="1"/>
          <p:nvPr/>
        </p:nvSpPr>
        <p:spPr>
          <a:xfrm>
            <a:off x="3833768" y="2300293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제목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9224B8-9C19-A7AC-E7A7-EDCD55F3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34" y="1352791"/>
            <a:ext cx="4538140" cy="28289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4D4F79-F9ED-64AA-EAE9-98B8FF17839A}"/>
              </a:ext>
            </a:extLst>
          </p:cNvPr>
          <p:cNvCxnSpPr>
            <a:cxnSpLocks/>
          </p:cNvCxnSpPr>
          <p:nvPr/>
        </p:nvCxnSpPr>
        <p:spPr>
          <a:xfrm flipH="1">
            <a:off x="6281934" y="1409943"/>
            <a:ext cx="3190682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4326ED-BCA1-AB8B-9C9D-98D950AE7280}"/>
              </a:ext>
            </a:extLst>
          </p:cNvPr>
          <p:cNvCxnSpPr>
            <a:cxnSpLocks/>
          </p:cNvCxnSpPr>
          <p:nvPr/>
        </p:nvCxnSpPr>
        <p:spPr>
          <a:xfrm flipH="1">
            <a:off x="10372728" y="1409943"/>
            <a:ext cx="300038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311CC6-B2E9-C32C-FD87-A58FA60BC055}"/>
              </a:ext>
            </a:extLst>
          </p:cNvPr>
          <p:cNvSpPr txBox="1"/>
          <p:nvPr/>
        </p:nvSpPr>
        <p:spPr>
          <a:xfrm>
            <a:off x="5177075" y="5554245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</a:t>
            </a:r>
            <a:r>
              <a:rPr lang="ko-KR" altLang="en-US" dirty="0"/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51DE9-34ED-97A4-D6C2-E2E7353F1DCE}"/>
              </a:ext>
            </a:extLst>
          </p:cNvPr>
          <p:cNvSpPr txBox="1"/>
          <p:nvPr/>
        </p:nvSpPr>
        <p:spPr>
          <a:xfrm>
            <a:off x="9660851" y="5529270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삭제</a:t>
            </a:r>
          </a:p>
        </p:txBody>
      </p:sp>
    </p:spTree>
    <p:extLst>
      <p:ext uri="{BB962C8B-B14F-4D97-AF65-F5344CB8AC3E}">
        <p14:creationId xmlns:p14="http://schemas.microsoft.com/office/powerpoint/2010/main" val="3396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A47B59-27CB-00DD-0C73-339435C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6954"/>
            <a:ext cx="4415354" cy="4144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07E20-EEA3-798D-B115-39B495C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64" y="712479"/>
            <a:ext cx="5553850" cy="1428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9016FF-0D08-17E3-CA3A-F3D432AC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13" y="3571384"/>
            <a:ext cx="4934639" cy="1333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14F41F-E1A2-AADD-0B5D-D702CDC3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64" y="2111853"/>
            <a:ext cx="3913006" cy="15123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1E38E2-545C-3F47-3A3D-52FF68367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13" y="4778440"/>
            <a:ext cx="4415355" cy="15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블록　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DF6F7-38C1-A228-ED99-505E855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9" y="2045497"/>
            <a:ext cx="6235291" cy="2767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070C5-938B-0363-B8A1-0C3C8C4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10" y="2251473"/>
            <a:ext cx="5430632" cy="2355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95D35-FB4C-9B77-F328-4D19F5CD8930}"/>
              </a:ext>
            </a:extLst>
          </p:cNvPr>
          <p:cNvSpPr txBox="1"/>
          <p:nvPr/>
        </p:nvSpPr>
        <p:spPr>
          <a:xfrm>
            <a:off x="1985805" y="4627836"/>
            <a:ext cx="258452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내가　</a:t>
            </a:r>
            <a:r>
              <a:rPr lang="ko-KR" altLang="en-US"/>
              <a:t>등록한　프로필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15102-808F-B70D-3216-978B51138B34}"/>
              </a:ext>
            </a:extLst>
          </p:cNvPr>
          <p:cNvSpPr txBox="1"/>
          <p:nvPr/>
        </p:nvSpPr>
        <p:spPr>
          <a:xfrm>
            <a:off x="7736545" y="4627836"/>
            <a:ext cx="277843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모두가　등록한　프로필</a:t>
            </a:r>
          </a:p>
        </p:txBody>
      </p:sp>
    </p:spTree>
    <p:extLst>
      <p:ext uri="{BB962C8B-B14F-4D97-AF65-F5344CB8AC3E}">
        <p14:creationId xmlns:p14="http://schemas.microsoft.com/office/powerpoint/2010/main" val="508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58EDB5-3306-8019-2EDC-6E594F7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4" y="220932"/>
            <a:ext cx="4712618" cy="27612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E0720-43E4-7493-00FE-D99D53F9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" y="998934"/>
            <a:ext cx="4712618" cy="3217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DE372F-25C8-BEB7-4E6C-1677CC13F61A}"/>
              </a:ext>
            </a:extLst>
          </p:cNvPr>
          <p:cNvSpPr/>
          <p:nvPr/>
        </p:nvSpPr>
        <p:spPr>
          <a:xfrm>
            <a:off x="1332245" y="1254116"/>
            <a:ext cx="711118" cy="228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AF9D5A-7D6C-859A-1FC8-4C5D801F2A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3363" y="780308"/>
            <a:ext cx="4508859" cy="5879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4BB0BA-5C66-F238-F421-FA0274666930}"/>
              </a:ext>
            </a:extLst>
          </p:cNvPr>
          <p:cNvCxnSpPr>
            <a:cxnSpLocks/>
          </p:cNvCxnSpPr>
          <p:nvPr/>
        </p:nvCxnSpPr>
        <p:spPr>
          <a:xfrm flipH="1">
            <a:off x="2593770" y="220932"/>
            <a:ext cx="6249645" cy="341694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0447A0-D21A-6B0C-AC62-46D6DD96A001}"/>
              </a:ext>
            </a:extLst>
          </p:cNvPr>
          <p:cNvSpPr txBox="1"/>
          <p:nvPr/>
        </p:nvSpPr>
        <p:spPr>
          <a:xfrm>
            <a:off x="3822235" y="506492"/>
            <a:ext cx="227376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찾기 클릭 시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6491C-8163-24C8-6ECF-52C2481016B9}"/>
              </a:ext>
            </a:extLst>
          </p:cNvPr>
          <p:cNvSpPr txBox="1"/>
          <p:nvPr/>
        </p:nvSpPr>
        <p:spPr>
          <a:xfrm>
            <a:off x="3705308" y="2706340"/>
            <a:ext cx="172452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이름으로 검색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D33E9-938C-DE78-2FA7-68A2F0D6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" y="3686175"/>
            <a:ext cx="3968699" cy="2845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AE6E0E-03F2-6B7C-7BE7-73D49EA2F7C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85938" y="4253429"/>
            <a:ext cx="3757578" cy="9968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3153741-429D-D666-8FA0-891E2CE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16" y="4422874"/>
            <a:ext cx="2771262" cy="165481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1AF78F-CBA8-99E6-9275-93E805A5D9D7}"/>
              </a:ext>
            </a:extLst>
          </p:cNvPr>
          <p:cNvCxnSpPr>
            <a:cxnSpLocks/>
          </p:cNvCxnSpPr>
          <p:nvPr/>
        </p:nvCxnSpPr>
        <p:spPr>
          <a:xfrm flipV="1">
            <a:off x="5872163" y="3849658"/>
            <a:ext cx="2971252" cy="76520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6EB0E91-4DB5-2564-0A7F-CEA2A4E2F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415" y="3265425"/>
            <a:ext cx="2562583" cy="23148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010FCC-5C43-1056-B980-FF62B0D6A904}"/>
              </a:ext>
            </a:extLst>
          </p:cNvPr>
          <p:cNvSpPr txBox="1"/>
          <p:nvPr/>
        </p:nvSpPr>
        <p:spPr>
          <a:xfrm>
            <a:off x="6302694" y="3884097"/>
            <a:ext cx="24411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</a:t>
            </a:r>
            <a:r>
              <a:rPr lang="ko-KR" altLang="en-US"/>
              <a:t>프로필 클릭 시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9BBCE-4226-8060-CD6E-7C142558AEBB}"/>
              </a:ext>
            </a:extLst>
          </p:cNvPr>
          <p:cNvSpPr txBox="1"/>
          <p:nvPr/>
        </p:nvSpPr>
        <p:spPr>
          <a:xfrm>
            <a:off x="2765636" y="4538901"/>
            <a:ext cx="153215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제목 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9F806-481C-886C-3F94-6D01EA8B3CD0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5EBE8B-AD57-C433-60F0-22F593C9ECD7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C809C24-F15E-0E16-61A2-5C31CF24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89" y="215462"/>
            <a:ext cx="4261621" cy="643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290034" y="2653862"/>
            <a:ext cx="31662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개발자들이 신청하기 위해</a:t>
            </a:r>
            <a:endParaRPr lang="ko-KR" dirty="0"/>
          </a:p>
          <a:p>
            <a:r>
              <a:rPr lang="ko-KR" altLang="en-US" dirty="0"/>
              <a:t>    사업가들이 진행하는</a:t>
            </a:r>
            <a:endParaRPr lang="ko-KR" dirty="0"/>
          </a:p>
          <a:p>
            <a:r>
              <a:rPr lang="ko-KR" altLang="en-US" dirty="0"/>
              <a:t>    프로젝트를 등록 페이지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4305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040413" y="571500"/>
            <a:ext cx="3534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프로젝트를 등록하기 위해선 사업가로 회원가입이 필요</a:t>
            </a:r>
            <a:endParaRPr lang="ko-KR"/>
          </a:p>
        </p:txBody>
      </p:sp>
      <p:pic>
        <p:nvPicPr>
          <p:cNvPr id="10" name="그림 9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426C170D-CD91-0061-5DA5-044B98EA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871" y="1390095"/>
            <a:ext cx="2273902" cy="4451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14:cNvPr>
              <p14:cNvContentPartPr/>
              <p14:nvPr/>
            </p14:nvContentPartPr>
            <p14:xfrm>
              <a:off x="8224344" y="3855982"/>
              <a:ext cx="566023" cy="13137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6352" y="3838584"/>
                <a:ext cx="601647" cy="48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14:cNvPr>
              <p14:cNvContentPartPr/>
              <p14:nvPr/>
            </p14:nvContentPartPr>
            <p14:xfrm>
              <a:off x="9538137" y="3855551"/>
              <a:ext cx="569257" cy="13137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505" y="3823365"/>
                <a:ext cx="604881" cy="7816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DF0FCC-252B-69A6-4E72-1A08C88F9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278" y="261444"/>
            <a:ext cx="3770443" cy="621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4234-75C5-C939-ACA8-0B07A42FDF63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AF0D76-334C-4239-F6CB-62DC5FF1F688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5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7347618" y="3284391"/>
            <a:ext cx="4039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기업가 회원으로 로그인 시에만</a:t>
            </a:r>
          </a:p>
          <a:p>
            <a:r>
              <a:rPr lang="ko-KR" altLang="en-US" dirty="0"/>
              <a:t>  프로젝트 등록 태그 사용</a:t>
            </a:r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DBD5DBF-8E00-BD6D-5457-114F343C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05" y="82102"/>
            <a:ext cx="6818586" cy="2636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14:cNvPr>
              <p14:cNvContentPartPr/>
              <p14:nvPr/>
            </p14:nvContentPartPr>
            <p14:xfrm>
              <a:off x="9719015" y="2475323"/>
              <a:ext cx="701245" cy="14222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025" y="2457545"/>
                <a:ext cx="736865" cy="4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14:cNvPr>
              <p14:cNvContentPartPr/>
              <p14:nvPr/>
            </p14:nvContentPartPr>
            <p14:xfrm>
              <a:off x="9027830" y="2502683"/>
              <a:ext cx="776581" cy="733722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9837" y="2484691"/>
                <a:ext cx="812207" cy="76934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7EFC8F-3877-35B5-B9C0-CBD18DEF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345" y="3930722"/>
            <a:ext cx="8677603" cy="2386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14:cNvPr>
              <p14:cNvContentPartPr/>
              <p14:nvPr/>
            </p14:nvContentPartPr>
            <p14:xfrm>
              <a:off x="5425965" y="5537637"/>
              <a:ext cx="3527280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8327" y="5501145"/>
                <a:ext cx="3562916" cy="853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37DF84-3F0B-7F57-9BF2-4A8576F6D1F9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AD9C-02C0-20F2-B366-228D96FDDF3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05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4473464" y="1984140"/>
            <a:ext cx="403991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dirty="0"/>
              <a:t>회원가입시에 저장된 </a:t>
            </a:r>
            <a:r>
              <a:rPr lang="ko-KR" altLang="en-US" err="1"/>
              <a:t>loginMember로</a:t>
            </a:r>
            <a:r>
              <a:rPr lang="ko-KR" altLang="en-US" dirty="0"/>
              <a:t> </a:t>
            </a:r>
            <a:endParaRPr lang="ko-KR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r>
              <a:rPr lang="ko-KR" altLang="en-US" dirty="0"/>
              <a:t>   회사명, 이메일, </a:t>
            </a:r>
            <a:endParaRPr lang="ko-KR" dirty="0"/>
          </a:p>
          <a:p>
            <a:r>
              <a:rPr lang="ko-KR" altLang="en-US" dirty="0"/>
              <a:t>   연락처, 주소 입력</a:t>
            </a:r>
            <a:endParaRPr lang="ko-KR" dirty="0"/>
          </a:p>
          <a:p>
            <a:r>
              <a:rPr lang="ko-KR" altLang="en-US" dirty="0"/>
              <a:t>  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813D19E-F0AD-A23D-62CB-946E62AB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" b="63061"/>
          <a:stretch/>
        </p:blipFill>
        <p:spPr>
          <a:xfrm>
            <a:off x="339120" y="1338755"/>
            <a:ext cx="4136820" cy="2376511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CB7A6C6-EAD9-2358-4CC5-A596790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5" y="4800748"/>
            <a:ext cx="6923689" cy="1408090"/>
          </a:xfrm>
          <a:prstGeom prst="rect">
            <a:avLst/>
          </a:prstGeom>
        </p:spPr>
      </p:pic>
      <p:pic>
        <p:nvPicPr>
          <p:cNvPr id="12" name="그림 1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839E547-A285-E82D-3306-AD276DB0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97" y="3946783"/>
            <a:ext cx="6917120" cy="785628"/>
          </a:xfrm>
          <a:prstGeom prst="rect">
            <a:avLst/>
          </a:prstGeom>
        </p:spPr>
      </p:pic>
      <p:pic>
        <p:nvPicPr>
          <p:cNvPr id="9" name="그림 8" descr="텍스트, 폰트, 잭이(가) 표시된 사진&#10;&#10;자동 생성된 설명">
            <a:extLst>
              <a:ext uri="{FF2B5EF4-FFF2-40B4-BE49-F238E27FC236}">
                <a16:creationId xmlns:a16="http://schemas.microsoft.com/office/drawing/2014/main" id="{0B4D6DBA-BFB1-1EAC-0C4C-11261F4C8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66" y="1647994"/>
            <a:ext cx="6096000" cy="947565"/>
          </a:xfrm>
          <a:prstGeom prst="rect">
            <a:avLst/>
          </a:prstGeom>
        </p:spPr>
      </p:pic>
      <p:pic>
        <p:nvPicPr>
          <p:cNvPr id="10" name="그림 9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CD50D25-7187-19EA-5376-73EAAD7A7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65" y="2843546"/>
            <a:ext cx="6096000" cy="919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6EB30B-54E8-B452-E366-2192A8D393B2}"/>
              </a:ext>
            </a:extLst>
          </p:cNvPr>
          <p:cNvCxnSpPr/>
          <p:nvPr/>
        </p:nvCxnSpPr>
        <p:spPr>
          <a:xfrm flipH="1">
            <a:off x="6696674" y="2577662"/>
            <a:ext cx="3518922" cy="38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F63244-8F29-B5CF-25D4-C8915BED5650}"/>
              </a:ext>
            </a:extLst>
          </p:cNvPr>
          <p:cNvSpPr txBox="1"/>
          <p:nvPr/>
        </p:nvSpPr>
        <p:spPr>
          <a:xfrm>
            <a:off x="7329714" y="3991428"/>
            <a:ext cx="431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시작일, 종료일 입력 시 기간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E42CD-DEEE-CE7E-4441-22B168EE14FD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7D7025-19E6-1583-A9BB-E7E1400D3502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E912B5-0057-6ECF-9096-9E5A0E57349D}"/>
              </a:ext>
            </a:extLst>
          </p:cNvPr>
          <p:cNvSpPr txBox="1"/>
          <p:nvPr/>
        </p:nvSpPr>
        <p:spPr>
          <a:xfrm>
            <a:off x="128459" y="3247050"/>
            <a:ext cx="8660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지원 기간 = 프로젝트 마감 기간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내 </a:t>
            </a:r>
            <a:r>
              <a:rPr lang="ko-KR" altLang="en-US" dirty="0" err="1"/>
              <a:t>PC로</a:t>
            </a:r>
            <a:r>
              <a:rPr lang="ko-KR" altLang="en-US" dirty="0"/>
              <a:t> 첨부파일 끌어오기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첨부파일 마우스로 드래그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C03BD-5E6D-66CA-A3B8-37C8FDDFA5A6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C15D0A5-715A-951C-7851-29A874077805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4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pic>
        <p:nvPicPr>
          <p:cNvPr id="19" name="그림 1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5282B4-7739-BA53-CD85-46FF34F6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6" y="3257808"/>
            <a:ext cx="7212723" cy="238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404997" y="3654638"/>
            <a:ext cx="4511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등록 시 파일명 조회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삭제버튼 클릭 시 파일명 같이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CD989-2EEA-1403-5AAE-F8A62A408222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8E636D-B45B-F699-4085-433BB4745B8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E3FDB-0086-42FD-533F-9237DFAD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31" y="1721078"/>
            <a:ext cx="4541596" cy="5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8302983" y="234059"/>
            <a:ext cx="2811779" cy="196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966090" y="2435740"/>
            <a:ext cx="41365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 작성하기 버튼 클릭 시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DB 등록 완료 후 홈페이지로 이동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EED729E-8A5D-9831-0576-8D1B493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05" y="235070"/>
            <a:ext cx="3896385" cy="5178971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0B04440-CE63-4B08-6EA5-FEA8C886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24" y="5505167"/>
            <a:ext cx="12027776" cy="76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14FB5-6AC4-B28D-59D0-1C336F47211F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452ED1-8ADF-ED53-507A-EAFAC386503B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거품이(가) 표시된 사진&#10;&#10;자동 생성된 설명">
            <a:extLst>
              <a:ext uri="{FF2B5EF4-FFF2-40B4-BE49-F238E27FC236}">
                <a16:creationId xmlns:a16="http://schemas.microsoft.com/office/drawing/2014/main" id="{BCE68BD3-6DF6-AD6D-667C-188E65BC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8164" y="6241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CC570-1125-DA19-1D8A-229B86932FAF}"/>
              </a:ext>
            </a:extLst>
          </p:cNvPr>
          <p:cNvSpPr txBox="1"/>
          <p:nvPr/>
        </p:nvSpPr>
        <p:spPr>
          <a:xfrm>
            <a:off x="1255846" y="3162284"/>
            <a:ext cx="96439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회원의　권한을　두가지로　나누어　사업가는　프로젝트를　등록하고，　개발자는　자신의　프로필을　등록하며　소통의　창을　넓힐　수　있는　플랫폼을　어느　정도　개발할　수　있게　되었습니다．　추가적으로　구현하지　못한　부분을　지속적으로　유지　보수하거나　추가하여，　보안과　속도，　가용성을　모두　갖춘　원만한　플랫폼을　제작해　나갈　예정입니다．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ECB2E-D25B-7FFF-7028-E2B30E77D18F}"/>
              </a:ext>
            </a:extLst>
          </p:cNvPr>
          <p:cNvSpPr txBox="1"/>
          <p:nvPr/>
        </p:nvSpPr>
        <p:spPr>
          <a:xfrm>
            <a:off x="1094172" y="90946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92D050"/>
                </a:solidFill>
              </a:rPr>
              <a:t>프로젝트 수행　결과</a:t>
            </a:r>
            <a:r>
              <a:rPr lang="en-US" altLang="ko-KR" sz="3200" b="1" dirty="0">
                <a:solidFill>
                  <a:srgbClr val="92D050"/>
                </a:solidFill>
              </a:rPr>
              <a:t>.</a:t>
            </a:r>
            <a:endParaRPr lang="ko-KR" altLang="en-US" sz="3200" b="1" dirty="0">
              <a:solidFill>
                <a:srgbClr val="92D0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7094D7-776D-37E5-A213-779B71271775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8CB312-332A-EBFC-65D5-8B4C39B938A3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0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https://youtu.be/rsuuVUIvdL0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3"/>
              </a:rPr>
              <a:t>https://youtu.be/_Il3x_vMup4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https://youtu.be/8xOi9_pKcbE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시연영상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에러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권한　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전체적인　흐름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보완할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5CEDB-C6B5-16E9-541F-D9C82A1A394D}"/>
              </a:ext>
            </a:extLst>
          </p:cNvPr>
          <p:cNvSpPr txBox="1"/>
          <p:nvPr/>
        </p:nvSpPr>
        <p:spPr>
          <a:xfrm>
            <a:off x="272715" y="99893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https://github.com/GyuminGomin/people-driver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39B4-C64B-BFC1-D370-D833CFA9B418}"/>
              </a:ext>
            </a:extLst>
          </p:cNvPr>
          <p:cNvSpPr txBox="1"/>
          <p:nvPr/>
        </p:nvSpPr>
        <p:spPr>
          <a:xfrm>
            <a:off x="272715" y="2298105"/>
            <a:ext cx="119192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&gt; 회원가입 시, </a:t>
            </a:r>
            <a:r>
              <a:rPr lang="ko-KR" altLang="en-US" dirty="0" err="1"/>
              <a:t>interceptor에서</a:t>
            </a:r>
            <a:r>
              <a:rPr lang="ko-KR" altLang="en-US" dirty="0"/>
              <a:t> 처리하는 권한 관련된 메시지들을 </a:t>
            </a:r>
            <a:r>
              <a:rPr lang="ko-KR" altLang="en-US" dirty="0" err="1"/>
              <a:t>response로</a:t>
            </a:r>
            <a:r>
              <a:rPr lang="ko-KR" altLang="en-US" dirty="0"/>
              <a:t> 전달 받는 한글 UTF-8 적용 안되고 있음 (문제 원인을 </a:t>
            </a:r>
            <a:r>
              <a:rPr lang="ko-KR" altLang="en-US" dirty="0" err="1"/>
              <a:t>찾는게</a:t>
            </a:r>
            <a:r>
              <a:rPr lang="ko-KR" altLang="en-US" dirty="0"/>
              <a:t> 제일 시급)</a:t>
            </a:r>
          </a:p>
          <a:p>
            <a:endParaRPr lang="ko-KR" altLang="en-US" dirty="0"/>
          </a:p>
          <a:p>
            <a:r>
              <a:rPr lang="ko-KR" altLang="en-US" dirty="0"/>
              <a:t>&gt; 프로젝트 등록 페이지 </a:t>
            </a:r>
            <a:r>
              <a:rPr lang="ko-KR" altLang="en-US" dirty="0" err="1"/>
              <a:t>validation</a:t>
            </a:r>
            <a:r>
              <a:rPr lang="ko-KR" altLang="en-US" dirty="0"/>
              <a:t> 코드를 짜지 않아서 입력되는 값이 없을 때 500 에러 발생</a:t>
            </a:r>
          </a:p>
          <a:p>
            <a:endParaRPr lang="ko-KR" altLang="en-US" dirty="0"/>
          </a:p>
          <a:p>
            <a:r>
              <a:rPr lang="ko-KR" altLang="en-US" dirty="0"/>
              <a:t>&gt; 로그인 할 시 잘못된 계정 정보로 로그인하면 서버에 에러 메시지가 뜨고 있던데 확인이 필요(서버가 가동하는 데는 문제 없음)</a:t>
            </a:r>
          </a:p>
          <a:p>
            <a:endParaRPr lang="ko-KR" altLang="en-US" dirty="0"/>
          </a:p>
          <a:p>
            <a:r>
              <a:rPr lang="ko-KR" altLang="en-US" dirty="0"/>
              <a:t>&gt; 프론트 작업(개발자 등록 시 다른 사람 프로필 보기에서 2페이지를 클릭하면 페이지가 </a:t>
            </a:r>
            <a:r>
              <a:rPr lang="ko-KR" altLang="en-US" dirty="0" err="1"/>
              <a:t>리로드</a:t>
            </a:r>
            <a:r>
              <a:rPr lang="ko-KR" altLang="en-US" dirty="0"/>
              <a:t> 되면서 등록된 프로필 보기로 이동하게 됨 여기서 다른 사람 프로필 보기 누르면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잘 되고 있는 것을 확인 가능)</a:t>
            </a:r>
          </a:p>
          <a:p>
            <a:endParaRPr lang="ko-KR" altLang="en-US" dirty="0"/>
          </a:p>
          <a:p>
            <a:r>
              <a:rPr lang="ko-KR" altLang="en-US" dirty="0"/>
              <a:t>&gt; Route53 </a:t>
            </a:r>
            <a:r>
              <a:rPr lang="ko-KR" altLang="en-US" dirty="0" err="1"/>
              <a:t>ssl</a:t>
            </a:r>
            <a:r>
              <a:rPr lang="ko-KR" altLang="en-US" dirty="0"/>
              <a:t>/</a:t>
            </a:r>
            <a:r>
              <a:rPr lang="ko-KR" altLang="en-US" dirty="0" err="1"/>
              <a:t>tls</a:t>
            </a:r>
            <a:r>
              <a:rPr lang="ko-KR" altLang="en-US" dirty="0"/>
              <a:t> 적용 문제 --&gt; </a:t>
            </a:r>
            <a:r>
              <a:rPr lang="ko-KR" altLang="en-US" dirty="0" err="1"/>
              <a:t>노션</a:t>
            </a:r>
            <a:r>
              <a:rPr lang="ko-KR" altLang="en-US" dirty="0"/>
              <a:t> 페이지 참고 (https://tremendous-crocus-4a0.notion.site/Route53-55f0a8e8bc5c4f38a5f3993100dc88cc?pvs=4)</a:t>
            </a:r>
          </a:p>
        </p:txBody>
      </p:sp>
    </p:spTree>
    <p:extLst>
      <p:ext uri="{BB962C8B-B14F-4D97-AF65-F5344CB8AC3E}">
        <p14:creationId xmlns:p14="http://schemas.microsoft.com/office/powerpoint/2010/main" val="1756071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피그마를</a:t>
            </a:r>
            <a:r>
              <a:rPr lang="ko-KR" altLang="en-US" dirty="0">
                <a:solidFill>
                  <a:schemeClr val="tx1"/>
                </a:solidFill>
              </a:rPr>
              <a:t>　어떻게　코드로　변환하는　지？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일일이　수정함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89680" y="4830953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4432701"/>
            <a:ext cx="1847423" cy="11802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2259091"/>
            <a:ext cx="1847423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그림 11" descr="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id="{33B202F9-5076-D90E-DB6B-23885B6196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2246431"/>
            <a:ext cx="2320648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05ED41A3-3E7D-ED22-2055-08994524A9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2" y="2255576"/>
            <a:ext cx="2013872" cy="137641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그림 17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5D3EF7CD-87E1-A8A8-EBD9-753C1B5C94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4440172"/>
            <a:ext cx="1587500" cy="15875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0" name="그림 19" descr="디자인이(가) 표시된 사진&#10;&#10;자동 생성된 설명">
            <a:extLst>
              <a:ext uri="{FF2B5EF4-FFF2-40B4-BE49-F238E27FC236}">
                <a16:creationId xmlns:a16="http://schemas.microsoft.com/office/drawing/2014/main" id="{2D66890F-CE19-2820-02C4-BBDAB14EC5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4" y="4432701"/>
            <a:ext cx="2667000" cy="15001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2" name="그림 2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7940F0-CF52-D35C-C396-256B85037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702810"/>
            <a:ext cx="3981450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1484</Words>
  <Application>Microsoft Office PowerPoint</Application>
  <PresentationFormat>와이드스크린</PresentationFormat>
  <Paragraphs>328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Arial Unicode MS</vt:lpstr>
      <vt:lpstr>Pretendard</vt:lpstr>
      <vt:lpstr>Pretendard Black</vt:lpstr>
      <vt:lpstr>Söhne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283</cp:revision>
  <dcterms:created xsi:type="dcterms:W3CDTF">2022-12-21T02:15:26Z</dcterms:created>
  <dcterms:modified xsi:type="dcterms:W3CDTF">2024-03-18T05:40:16Z</dcterms:modified>
</cp:coreProperties>
</file>